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82" d="100"/>
          <a:sy n="82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6638" y="720725"/>
            <a:ext cx="27019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A79B949-9A14-4346-8BAE-3854ABD1A0B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D0142-9B2F-4B2B-B81B-6155FB6936A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6E301-2FE7-45B0-BD6A-8E5585D6A8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0EDE3-9855-46DD-9A36-5018BE1268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D86D-2C44-4A73-9486-58AF8CAE46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AF77-16C8-4D62-BFC8-EC3AC06322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D95E1-BB08-47AC-AF23-A3E5244C4D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02EE-DCC4-4E9C-92BF-E35AFBD3DD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2E15-40F9-44C4-8E73-95ECB9B6A7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8FE39-9C49-40D6-9427-DF2895F224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1B93-A224-4E89-8828-90D85F600F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2A3E-8244-4FB8-8578-3A89251E8B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E805-1D7A-4E83-A045-FEA6A1C782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CD121A-6159-44F4-951F-7B112B867E0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0"/>
            <a:ext cx="56124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entury Schoolbook" pitchFamily="18" charset="0"/>
              </a:rPr>
              <a:t>Figure </a:t>
            </a:r>
            <a:r>
              <a:rPr lang="en-US" sz="1400" b="1" dirty="0" smtClean="0">
                <a:latin typeface="Century Schoolbook" pitchFamily="18" charset="0"/>
              </a:rPr>
              <a:t>1</a:t>
            </a:r>
          </a:p>
          <a:p>
            <a:pPr algn="ctr"/>
            <a:r>
              <a:rPr lang="en-US" sz="1400" dirty="0" smtClean="0">
                <a:latin typeface="Century Schoolbook" pitchFamily="18" charset="0"/>
              </a:rPr>
              <a:t>Illustration of the Effect of Groundwater Pumping on </a:t>
            </a:r>
            <a:r>
              <a:rPr lang="en-US" sz="1400" dirty="0" err="1" smtClean="0">
                <a:latin typeface="Century Schoolbook" pitchFamily="18" charset="0"/>
              </a:rPr>
              <a:t>Streamflow</a:t>
            </a:r>
            <a:endParaRPr lang="en-US" sz="1400" dirty="0"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8313003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latin typeface="Century Schoolbook" pitchFamily="18" charset="0"/>
              </a:rPr>
              <a:t>Source:  </a:t>
            </a:r>
            <a:r>
              <a:rPr lang="en-US" sz="1200" dirty="0" smtClean="0">
                <a:latin typeface="Century Schoolbook" pitchFamily="18" charset="0"/>
              </a:rPr>
              <a:t>United States Geological Survey, Circular 1139, </a:t>
            </a:r>
            <a:r>
              <a:rPr lang="en-US" sz="1200" i="1" dirty="0" smtClean="0">
                <a:latin typeface="Century Schoolbook" pitchFamily="18" charset="0"/>
              </a:rPr>
              <a:t>Ground Water and Surface Water:  A Single Resource </a:t>
            </a:r>
            <a:r>
              <a:rPr lang="en-US" sz="1200" dirty="0" smtClean="0">
                <a:latin typeface="Century Schoolbook" pitchFamily="18" charset="0"/>
              </a:rPr>
              <a:t>(1998)</a:t>
            </a:r>
            <a:r>
              <a:rPr lang="en-US" sz="1200" i="1" dirty="0" smtClean="0">
                <a:latin typeface="Century Schoolbook" pitchFamily="18" charset="0"/>
              </a:rPr>
              <a:t>, </a:t>
            </a:r>
            <a:r>
              <a:rPr lang="en-US" sz="1200" dirty="0" smtClean="0">
                <a:latin typeface="Century Schoolbook" pitchFamily="18" charset="0"/>
              </a:rPr>
              <a:t>Figure C-1, p. </a:t>
            </a:r>
            <a:r>
              <a:rPr lang="en-US" sz="1200" dirty="0" smtClean="0">
                <a:latin typeface="Century Schoolbook" pitchFamily="18" charset="0"/>
              </a:rPr>
              <a:t>15 (Figure </a:t>
            </a:r>
            <a:r>
              <a:rPr lang="en-US" sz="1200" dirty="0" smtClean="0">
                <a:latin typeface="Century Schoolbook" pitchFamily="18" charset="0"/>
              </a:rPr>
              <a:t>title and boxed annotations in red </a:t>
            </a:r>
            <a:r>
              <a:rPr lang="en-US" sz="1200" dirty="0" smtClean="0">
                <a:latin typeface="Century Schoolbook" pitchFamily="18" charset="0"/>
              </a:rPr>
              <a:t>added).</a:t>
            </a:r>
            <a:endParaRPr lang="en-US" sz="1200" dirty="0" smtClean="0">
              <a:latin typeface="Century Schoolbook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0488" y="533400"/>
            <a:ext cx="6691312" cy="7848600"/>
            <a:chOff x="90488" y="533400"/>
            <a:chExt cx="6691312" cy="8153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0488" y="533400"/>
              <a:ext cx="6691312" cy="815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3810000" y="3962400"/>
              <a:ext cx="1295400" cy="609600"/>
            </a:xfrm>
            <a:prstGeom prst="straightConnector1">
              <a:avLst/>
            </a:prstGeom>
            <a:ln w="19050">
              <a:solidFill>
                <a:srgbClr val="CC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105400" y="3962400"/>
              <a:ext cx="1539204" cy="276999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  <a:latin typeface="Century Schoolbook" pitchFamily="18" charset="0"/>
                </a:rPr>
                <a:t>Cone of Depression</a:t>
              </a:r>
              <a:endParaRPr lang="en-US" sz="1200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343400" y="6096000"/>
              <a:ext cx="457200" cy="381000"/>
            </a:xfrm>
            <a:prstGeom prst="straightConnector1">
              <a:avLst/>
            </a:prstGeom>
            <a:ln w="19050">
              <a:solidFill>
                <a:srgbClr val="CC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00600" y="6103203"/>
              <a:ext cx="1905000" cy="83099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  <a:latin typeface="Century Schoolbook" pitchFamily="18" charset="0"/>
                </a:rPr>
                <a:t>Intersection of stream by the cone of depression, resulting in diminishing streamflow.</a:t>
              </a:r>
              <a:endParaRPr lang="en-US" sz="1200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sspa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Larson</dc:creator>
  <cp:lastModifiedBy>Angela Schenk</cp:lastModifiedBy>
  <cp:revision>12</cp:revision>
  <dcterms:created xsi:type="dcterms:W3CDTF">2010-04-19T14:58:04Z</dcterms:created>
  <dcterms:modified xsi:type="dcterms:W3CDTF">2010-04-21T14:53:33Z</dcterms:modified>
</cp:coreProperties>
</file>